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handoutMasterIdLst>
    <p:handoutMasterId r:id="rId46"/>
  </p:handoutMasterIdLst>
  <p:sldIdLst>
    <p:sldId id="318" r:id="rId2"/>
    <p:sldId id="319" r:id="rId3"/>
    <p:sldId id="359" r:id="rId4"/>
    <p:sldId id="356" r:id="rId5"/>
    <p:sldId id="357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63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8" r:id="rId43"/>
    <p:sldId id="320" r:id="rId44"/>
  </p:sldIdLst>
  <p:sldSz cx="9906000" cy="6858000" type="A4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E93017"/>
    <a:srgbClr val="FF9999"/>
    <a:srgbClr val="FF9933"/>
    <a:srgbClr val="66CCFF"/>
    <a:srgbClr val="FF5050"/>
    <a:srgbClr val="CC0000"/>
    <a:srgbClr val="CC3300"/>
    <a:srgbClr val="3399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13" autoAdjust="0"/>
    <p:restoredTop sz="94704" autoAdjust="0"/>
  </p:normalViewPr>
  <p:slideViewPr>
    <p:cSldViewPr snapToGrid="0" showGuides="1">
      <p:cViewPr varScale="1">
        <p:scale>
          <a:sx n="66" d="100"/>
          <a:sy n="66" d="100"/>
        </p:scale>
        <p:origin x="1252" y="3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37EF5-C01B-4B3C-901C-899E62A96E55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BA3A-15C9-4D44-A0EC-3DC949C93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6413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B541-0C15-457F-BBB4-E2DEE3E05E99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6EB7F-95A9-4AE4-9730-1C56CBF0E6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5494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36F-6F06-4046-9D97-E936D67F2FA3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73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E83B8-F851-4E31-AC9D-0B1E4C11BD58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67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9403-E0AE-4BBF-9B63-416120418DED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925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9562-2A55-45D7-A45E-E65BC33167B1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35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644D-7CC2-4B77-AF12-45BB3BD149A2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23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F8F-BEB6-4CC4-9603-46736E1D6EDD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19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8A7-6656-46D9-94CD-AFDF4776AB75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88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6A8E-EC8F-4D14-A8D2-C5306996E4F4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976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3EE1-793A-4726-8850-635F154D20F8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64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958B-CDB0-4049-98C6-343D9BAC20E9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29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F0BF-8239-404B-B98C-F31A7F9BBF7C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76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AC5EA-FC25-4694-B395-A729452C1265}" type="datetime1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FCB5C-11A8-4D8A-AEB8-4F475CC2A7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56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329798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20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レクチャーガイド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2" y="840300"/>
            <a:ext cx="9233757" cy="51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924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モモ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長さ調整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" y="915042"/>
            <a:ext cx="8955972" cy="502791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28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4016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足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元ラチェットベルト長さ調整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4" y="915042"/>
            <a:ext cx="8946729" cy="502791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218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4016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足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元ラチェットベルト長さ調整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4" y="920161"/>
            <a:ext cx="8946729" cy="50176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50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4016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足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元ラチェットベルト長さ調整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0" y="920161"/>
            <a:ext cx="8914777" cy="50176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896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4016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足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元ラチェットベルト長さ調整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9" y="920161"/>
            <a:ext cx="8910698" cy="50176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3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装着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9" y="921867"/>
            <a:ext cx="8910698" cy="501426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8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装着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7" y="921867"/>
            <a:ext cx="8901122" cy="501426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25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装着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7" y="924521"/>
            <a:ext cx="8901122" cy="500895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3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562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30" dirty="0">
                <a:latin typeface="Meiryo UI" panose="020B0604030504040204" pitchFamily="50" charset="-128"/>
                <a:ea typeface="Meiryo UI" panose="020B0604030504040204" pitchFamily="50" charset="-128"/>
              </a:rPr>
              <a:t>バラン</a:t>
            </a:r>
            <a:r>
              <a:rPr lang="ja-JP" altLang="en-US" sz="2400" spc="13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スを取るコツ</a:t>
            </a:r>
            <a:endParaRPr lang="ja-JP" altLang="en-US" sz="24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32939" y="5924393"/>
            <a:ext cx="9500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spc="13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脚</a:t>
            </a:r>
            <a:r>
              <a:rPr lang="ja-JP" altLang="en-US" sz="1600" spc="13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を肩幅くらい斜め前後に開き、膝下の　　　印で身体を支え</a:t>
            </a:r>
            <a:r>
              <a:rPr lang="ja-JP" altLang="en-US" sz="1600" spc="13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る事をイ</a:t>
            </a:r>
            <a:r>
              <a:rPr lang="ja-JP" altLang="en-US" sz="1600" spc="13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メー</a:t>
            </a:r>
            <a:r>
              <a:rPr lang="ja-JP" altLang="en-US" sz="1600" spc="13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ジ</a:t>
            </a:r>
            <a:r>
              <a:rPr lang="ja-JP" altLang="en-US" sz="1600" spc="130" dirty="0">
                <a:latin typeface="Meiryo UI" panose="020B0604030504040204" pitchFamily="50" charset="-128"/>
                <a:ea typeface="Meiryo UI" panose="020B0604030504040204" pitchFamily="50" charset="-128"/>
              </a:rPr>
              <a:t>する</a:t>
            </a:r>
            <a:r>
              <a:rPr lang="ja-JP" altLang="en-US" sz="1600" spc="13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ja-JP" altLang="en-US" sz="1600" spc="13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バランスが取りやすいです。</a:t>
            </a:r>
            <a:endParaRPr lang="ja-JP" altLang="en-US" sz="16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3912314" y="5980458"/>
            <a:ext cx="241990" cy="250166"/>
          </a:xfrm>
          <a:prstGeom prst="ellipse">
            <a:avLst/>
          </a:prstGeom>
          <a:solidFill>
            <a:srgbClr val="92D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/>
          <a:srcRect l="17552" r="41930"/>
          <a:stretch/>
        </p:blipFill>
        <p:spPr>
          <a:xfrm>
            <a:off x="1108538" y="936725"/>
            <a:ext cx="3529908" cy="4900415"/>
          </a:xfrm>
          <a:prstGeom prst="rect">
            <a:avLst/>
          </a:prstGeom>
        </p:spPr>
      </p:pic>
      <p:sp>
        <p:nvSpPr>
          <p:cNvPr id="36" name="円/楕円 35"/>
          <p:cNvSpPr/>
          <p:nvPr/>
        </p:nvSpPr>
        <p:spPr>
          <a:xfrm>
            <a:off x="1723675" y="3430372"/>
            <a:ext cx="228118" cy="233562"/>
          </a:xfrm>
          <a:prstGeom prst="ellipse">
            <a:avLst/>
          </a:prstGeom>
          <a:solidFill>
            <a:srgbClr val="92D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2438822" y="4020123"/>
            <a:ext cx="228118" cy="233562"/>
          </a:xfrm>
          <a:prstGeom prst="ellipse">
            <a:avLst/>
          </a:prstGeom>
          <a:solidFill>
            <a:srgbClr val="92D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2221536" y="4772371"/>
            <a:ext cx="1690778" cy="871666"/>
          </a:xfrm>
          <a:prstGeom prst="straightConnector1">
            <a:avLst/>
          </a:prstGeom>
          <a:ln w="50800">
            <a:solidFill>
              <a:srgbClr val="E93017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 b="-197"/>
          <a:stretch/>
        </p:blipFill>
        <p:spPr>
          <a:xfrm>
            <a:off x="5503034" y="924521"/>
            <a:ext cx="3163199" cy="4918014"/>
          </a:xfrm>
          <a:prstGeom prst="rect">
            <a:avLst/>
          </a:prstGeom>
        </p:spPr>
      </p:pic>
      <p:sp>
        <p:nvSpPr>
          <p:cNvPr id="43" name="円/楕円 42"/>
          <p:cNvSpPr/>
          <p:nvPr/>
        </p:nvSpPr>
        <p:spPr>
          <a:xfrm>
            <a:off x="6190465" y="3373945"/>
            <a:ext cx="250166" cy="250166"/>
          </a:xfrm>
          <a:prstGeom prst="ellipse">
            <a:avLst/>
          </a:prstGeom>
          <a:solidFill>
            <a:srgbClr val="92D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6959550" y="3624111"/>
            <a:ext cx="250166" cy="250166"/>
          </a:xfrm>
          <a:prstGeom prst="ellipse">
            <a:avLst/>
          </a:prstGeom>
          <a:solidFill>
            <a:srgbClr val="92D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570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ロックダイヤル操作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7" y="926863"/>
            <a:ext cx="8901122" cy="500426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64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29798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25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はじめに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19295" y="835379"/>
            <a:ext cx="9287109" cy="5328354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rgbClr val="EAEAEA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69663" y="1175843"/>
            <a:ext cx="7586372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まずは</a:t>
            </a:r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じめ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 アルケリス は イス ではありません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の「立ち仕事のつらさをなくす」アシストスーツです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en-US" altLang="ja-JP" sz="1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足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腰・・・特に「腰」の負担を軽減します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en-US" altLang="ja-JP" sz="1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使用するうえで大切なことがあります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それ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は「正しい装着」「正しい姿勢」でおこなうことです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en-US" altLang="ja-JP" sz="1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正し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くおこなわれていないと効果が発揮できません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en-US" altLang="ja-JP" sz="1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自転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車と同じで自分自身に合わせて調整し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自分自身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でバランスを保たなくては転倒の危険があります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en-US" altLang="ja-JP" sz="1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本レクチャ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ー受講にて適切にご使用ください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3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570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ロックダイヤル操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7" y="928924"/>
            <a:ext cx="8901122" cy="500014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544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570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ロックダイヤル操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0" y="928924"/>
            <a:ext cx="8899436" cy="500014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8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570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ロックダイヤル操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9" y="928924"/>
            <a:ext cx="8874718" cy="500014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44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570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ロックダイヤル操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9" y="929609"/>
            <a:ext cx="8874718" cy="499877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988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700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フリーモード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9" y="933916"/>
            <a:ext cx="8874718" cy="499016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2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214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アルケリス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モード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9" y="934623"/>
            <a:ext cx="8874718" cy="498874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10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214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アルケリス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モード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9" y="936851"/>
            <a:ext cx="8874718" cy="49842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153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2214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アルケリス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モード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4" y="936851"/>
            <a:ext cx="8866787" cy="49842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82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99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スタンドモード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9" y="936851"/>
            <a:ext cx="8863076" cy="49842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34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99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スタンドモード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8" y="936851"/>
            <a:ext cx="8860958" cy="49842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37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29798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25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はじめに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01254" y="1175843"/>
            <a:ext cx="3923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本内容は動画でわかりやすく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ご覧いただけます。</a:t>
            </a:r>
          </a:p>
        </p:txBody>
      </p:sp>
      <p:pic>
        <p:nvPicPr>
          <p:cNvPr id="1026" name="Picture 2" descr="C:\Users\fuji\Desktop\qr202103020806361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2452688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00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7" y="936851"/>
            <a:ext cx="8849059" cy="49842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41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7" y="938040"/>
            <a:ext cx="8849059" cy="498191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19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7" y="940814"/>
            <a:ext cx="8849059" cy="497636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6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2" y="940814"/>
            <a:ext cx="8836628" cy="497636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89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2" y="942538"/>
            <a:ext cx="8836628" cy="497291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7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2" y="945186"/>
            <a:ext cx="8836628" cy="496761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1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1" y="945186"/>
            <a:ext cx="8827869" cy="496761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2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4" y="945186"/>
            <a:ext cx="8825663" cy="496761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7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4" y="948579"/>
            <a:ext cx="8825663" cy="49608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46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30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ワンポイントアドバイス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7" y="948579"/>
            <a:ext cx="8816156" cy="49608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157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29798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25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はじめに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40000" y="1006272"/>
            <a:ext cx="8856442" cy="491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37" y="3420156"/>
            <a:ext cx="4316254" cy="189880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3" y="1003255"/>
            <a:ext cx="3050290" cy="4635479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434" y="1527850"/>
            <a:ext cx="2318861" cy="148732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52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092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外し方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7" y="951644"/>
            <a:ext cx="8816156" cy="495469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75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092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外し方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9" y="951644"/>
            <a:ext cx="8800291" cy="495469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43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29798" y="6369821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29798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8237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お手入れ・部品の交換について </a:t>
            </a:r>
            <a:r>
              <a:rPr lang="en-US" altLang="ja-JP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 </a:t>
            </a:r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こんなときには </a:t>
            </a:r>
            <a:r>
              <a:rPr lang="en-US" altLang="ja-JP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 </a:t>
            </a:r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製品仕様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9" b="44414"/>
          <a:stretch/>
        </p:blipFill>
        <p:spPr>
          <a:xfrm>
            <a:off x="375397" y="774150"/>
            <a:ext cx="4172165" cy="283691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7"/>
          <a:stretch/>
        </p:blipFill>
        <p:spPr>
          <a:xfrm>
            <a:off x="4953002" y="745487"/>
            <a:ext cx="4172165" cy="285148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2"/>
          <a:stretch/>
        </p:blipFill>
        <p:spPr>
          <a:xfrm>
            <a:off x="5130075" y="3965257"/>
            <a:ext cx="4002611" cy="166516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0" y="3772462"/>
            <a:ext cx="4177245" cy="210322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3" b="37559"/>
          <a:stretch/>
        </p:blipFill>
        <p:spPr>
          <a:xfrm>
            <a:off x="5141296" y="3800512"/>
            <a:ext cx="3092926" cy="19959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/>
          <a:stretch/>
        </p:blipFill>
        <p:spPr>
          <a:xfrm>
            <a:off x="2088682" y="5911159"/>
            <a:ext cx="5740972" cy="39118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593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225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おわりに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319295" y="835379"/>
            <a:ext cx="9287109" cy="5328354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rgbClr val="EAEAEA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17686" y="1697561"/>
            <a:ext cx="4490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自分に合った使い方を探しながら</a:t>
            </a:r>
            <a:endParaRPr lang="en-US" altLang="ja-JP" sz="2400" spc="18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い世界を感じてみてください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7274" y="2742873"/>
            <a:ext cx="3747126" cy="242376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3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29798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25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はじめに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820186"/>
            <a:ext cx="9180346" cy="523331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75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94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スネ長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919162"/>
            <a:ext cx="8953500" cy="50196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016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94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スネ長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909637"/>
            <a:ext cx="8963025" cy="50387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34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94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スネ長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910816"/>
            <a:ext cx="8963025" cy="503636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335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295" y="13439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spc="13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60000" y="6428035"/>
            <a:ext cx="734400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コンテンツ プレースホルダ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9" y="6196340"/>
            <a:ext cx="1668090" cy="34696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0000" y="677343"/>
            <a:ext cx="9246404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0000" y="165600"/>
            <a:ext cx="194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スネ長</a:t>
            </a:r>
            <a:r>
              <a:rPr lang="ja-JP" altLang="en-US" sz="2400" spc="18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さ調整</a:t>
            </a:r>
            <a:endParaRPr lang="ja-JP" altLang="en-US" sz="2400" spc="18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" y="910816"/>
            <a:ext cx="8955972" cy="503636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30092" y="656979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Ar03_210305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0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2456</TotalTime>
  <Words>669</Words>
  <Application>Microsoft Office PowerPoint</Application>
  <PresentationFormat>A4 210 x 297 mm</PresentationFormat>
  <Paragraphs>105</Paragraphs>
  <Slides>43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49" baseType="lpstr">
      <vt:lpstr>Meiryo UI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archelis</dc:creator>
  <cp:lastModifiedBy>ar-sales</cp:lastModifiedBy>
  <cp:revision>262</cp:revision>
  <cp:lastPrinted>2018-11-08T11:08:43Z</cp:lastPrinted>
  <dcterms:created xsi:type="dcterms:W3CDTF">2018-05-24T23:31:33Z</dcterms:created>
  <dcterms:modified xsi:type="dcterms:W3CDTF">2021-03-05T13:11:15Z</dcterms:modified>
</cp:coreProperties>
</file>